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sldIdLst>
    <p:sldId id="256" r:id="rId2"/>
    <p:sldId id="320" r:id="rId3"/>
    <p:sldId id="321" r:id="rId4"/>
    <p:sldId id="322" r:id="rId5"/>
    <p:sldId id="262" r:id="rId6"/>
    <p:sldId id="263" r:id="rId7"/>
    <p:sldId id="280" r:id="rId8"/>
    <p:sldId id="281" r:id="rId9"/>
    <p:sldId id="328" r:id="rId10"/>
    <p:sldId id="269" r:id="rId11"/>
    <p:sldId id="283" r:id="rId12"/>
    <p:sldId id="310" r:id="rId13"/>
    <p:sldId id="311" r:id="rId14"/>
    <p:sldId id="312" r:id="rId15"/>
    <p:sldId id="313" r:id="rId16"/>
    <p:sldId id="314" r:id="rId17"/>
    <p:sldId id="315" r:id="rId18"/>
    <p:sldId id="294" r:id="rId19"/>
    <p:sldId id="288" r:id="rId20"/>
    <p:sldId id="306" r:id="rId21"/>
    <p:sldId id="307" r:id="rId22"/>
    <p:sldId id="297" r:id="rId23"/>
    <p:sldId id="293" r:id="rId24"/>
    <p:sldId id="289" r:id="rId25"/>
    <p:sldId id="295" r:id="rId26"/>
    <p:sldId id="318" r:id="rId27"/>
    <p:sldId id="290" r:id="rId28"/>
    <p:sldId id="303" r:id="rId29"/>
    <p:sldId id="291" r:id="rId30"/>
    <p:sldId id="292" r:id="rId31"/>
    <p:sldId id="327" r:id="rId32"/>
    <p:sldId id="316" r:id="rId33"/>
    <p:sldId id="317" r:id="rId34"/>
    <p:sldId id="298" r:id="rId35"/>
    <p:sldId id="299" r:id="rId36"/>
    <p:sldId id="301" r:id="rId37"/>
    <p:sldId id="302" r:id="rId38"/>
    <p:sldId id="330" r:id="rId39"/>
    <p:sldId id="331" r:id="rId40"/>
    <p:sldId id="332" r:id="rId41"/>
    <p:sldId id="323" r:id="rId42"/>
    <p:sldId id="324" r:id="rId43"/>
    <p:sldId id="325" r:id="rId44"/>
    <p:sldId id="326" r:id="rId45"/>
    <p:sldId id="329" r:id="rId46"/>
  </p:sldIdLst>
  <p:sldSz cx="9906000" cy="6858000" type="A4"/>
  <p:notesSz cx="6797675" cy="9928225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96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432" userDrawn="1">
          <p15:clr>
            <a:srgbClr val="A4A3A4"/>
          </p15:clr>
        </p15:guide>
        <p15:guide id="4" orient="horz" pos="336" userDrawn="1">
          <p15:clr>
            <a:srgbClr val="A4A3A4"/>
          </p15:clr>
        </p15:guide>
        <p15:guide id="5" orient="horz" pos="1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078" autoAdjust="0"/>
  </p:normalViewPr>
  <p:slideViewPr>
    <p:cSldViewPr snapToGrid="0">
      <p:cViewPr varScale="1">
        <p:scale>
          <a:sx n="100" d="100"/>
          <a:sy n="100" d="100"/>
        </p:scale>
        <p:origin x="276" y="68"/>
      </p:cViewPr>
      <p:guideLst>
        <p:guide orient="horz" pos="96"/>
        <p:guide pos="3120"/>
        <p:guide orient="horz" pos="432"/>
        <p:guide orient="horz" pos="336"/>
        <p:guide orient="horz" pos="10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/>
          <p:nvPr/>
        </p:nvSpPr>
        <p:spPr>
          <a:xfrm>
            <a:off x="0" y="3505200"/>
            <a:ext cx="9906000" cy="11430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" name="Rectangle 2"/>
          <p:cNvSpPr>
            <a:spLocks noGrp="1"/>
          </p:cNvSpPr>
          <p:nvPr>
            <p:ph type="ctrTitle"/>
          </p:nvPr>
        </p:nvSpPr>
        <p:spPr>
          <a:xfrm>
            <a:off x="247650" y="4114800"/>
            <a:ext cx="7842250" cy="533400"/>
          </a:xfr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subTitle" idx="1" hasCustomPrompt="1"/>
          </p:nvPr>
        </p:nvSpPr>
        <p:spPr>
          <a:xfrm>
            <a:off x="247650" y="4706112"/>
            <a:ext cx="7512050" cy="228600"/>
          </a:xfrm>
          <a:solidFill>
            <a:schemeClr val="bg1"/>
          </a:solidFill>
        </p:spPr>
        <p:txBody>
          <a:bodyPr/>
          <a:lstStyle>
            <a:lvl1pPr marL="0" indent="0" algn="l">
              <a:buNone/>
              <a:defRPr sz="1100" b="1">
                <a:solidFill>
                  <a:schemeClr val="accent4">
                    <a:shade val="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add author information</a:t>
            </a:r>
          </a:p>
        </p:txBody>
      </p:sp>
      <p:sp>
        <p:nvSpPr>
          <p:cNvPr id="15" name="Rectangle 15"/>
          <p:cNvSpPr>
            <a:spLocks noGrp="1"/>
          </p:cNvSpPr>
          <p:nvPr>
            <p:ph type="sldNum" sz="quarter" idx="11"/>
          </p:nvPr>
        </p:nvSpPr>
        <p:spPr>
          <a:xfrm>
            <a:off x="7016750" y="6477000"/>
            <a:ext cx="1106170" cy="304800"/>
          </a:xfrm>
        </p:spPr>
        <p:txBody>
          <a:bodyPr anchor="ctr"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 dirty="0"/>
          </a:p>
        </p:txBody>
      </p:sp>
      <p:sp>
        <p:nvSpPr>
          <p:cNvPr id="16" name="Rectangl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10"/>
          <p:cNvSpPr/>
          <p:nvPr/>
        </p:nvSpPr>
        <p:spPr>
          <a:xfrm>
            <a:off x="0" y="0"/>
            <a:ext cx="9906000" cy="40386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247650" y="6477000"/>
            <a:ext cx="1733550" cy="304800"/>
          </a:xfrm>
        </p:spPr>
        <p:txBody>
          <a:bodyPr anchor="ctr"/>
          <a:lstStyle>
            <a:lvl1pPr algn="l">
              <a:defRPr>
                <a:solidFill>
                  <a:srgbClr val="A0A0A0"/>
                </a:solidFill>
              </a:defRPr>
            </a:lvl1pPr>
            <a:extLst/>
          </a:lstStyle>
          <a:p>
            <a:fld id="{DE663088-EDB6-4F1A-AAAA-F27EE029A8D6}" type="datetime1">
              <a:rPr lang="en-US" smtClean="0"/>
              <a:t>12/16/2016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4645880"/>
            <a:ext cx="9906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1372" y="5251622"/>
            <a:ext cx="2564071" cy="16063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: 1 Top, 2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152400"/>
            <a:ext cx="8750300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5"/>
          </p:nvPr>
        </p:nvSpPr>
        <p:spPr>
          <a:xfrm>
            <a:off x="326898" y="451104"/>
            <a:ext cx="8746998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26898" y="3319272"/>
            <a:ext cx="4295902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18" name="Rectangle 11"/>
          <p:cNvSpPr>
            <a:spLocks noGrp="1"/>
          </p:cNvSpPr>
          <p:nvPr>
            <p:ph sz="quarter" idx="17"/>
          </p:nvPr>
        </p:nvSpPr>
        <p:spPr>
          <a:xfrm>
            <a:off x="326898" y="3617976"/>
            <a:ext cx="4295902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784598" y="3319272"/>
            <a:ext cx="4295902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23" name="Rectangle 11"/>
          <p:cNvSpPr>
            <a:spLocks noGrp="1"/>
          </p:cNvSpPr>
          <p:nvPr>
            <p:ph sz="quarter" idx="21"/>
          </p:nvPr>
        </p:nvSpPr>
        <p:spPr>
          <a:xfrm>
            <a:off x="4784598" y="3617976"/>
            <a:ext cx="4295902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19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r"/>
            <a:fld id="{E4E5449C-FA83-423C-BDB4-C86E3B0FCB70}" type="datetime1">
              <a:rPr lang="en-US" smtClean="0"/>
              <a:t>12/16/2016</a:t>
            </a:fld>
            <a:endParaRPr lang="en-US"/>
          </a:p>
        </p:txBody>
      </p:sp>
      <p:sp>
        <p:nvSpPr>
          <p:cNvPr id="20" name="Rectangle 2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152400"/>
            <a:ext cx="4292600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17" name="Rectangle 11"/>
          <p:cNvSpPr>
            <a:spLocks noGrp="1"/>
          </p:cNvSpPr>
          <p:nvPr>
            <p:ph sz="quarter" idx="15"/>
          </p:nvPr>
        </p:nvSpPr>
        <p:spPr>
          <a:xfrm>
            <a:off x="330200" y="451104"/>
            <a:ext cx="4292600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26898" y="3319272"/>
            <a:ext cx="4295902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20" name="Rectangle 11"/>
          <p:cNvSpPr>
            <a:spLocks noGrp="1"/>
          </p:cNvSpPr>
          <p:nvPr>
            <p:ph sz="quarter" idx="17"/>
          </p:nvPr>
        </p:nvSpPr>
        <p:spPr>
          <a:xfrm>
            <a:off x="326898" y="3617976"/>
            <a:ext cx="4295902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787900" y="152400"/>
            <a:ext cx="4292600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24" name="Rectangle 11"/>
          <p:cNvSpPr>
            <a:spLocks noGrp="1"/>
          </p:cNvSpPr>
          <p:nvPr>
            <p:ph sz="quarter" idx="19"/>
          </p:nvPr>
        </p:nvSpPr>
        <p:spPr>
          <a:xfrm>
            <a:off x="4787900" y="451104"/>
            <a:ext cx="4292600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20" hasCustomPrompt="1"/>
          </p:nvPr>
        </p:nvSpPr>
        <p:spPr>
          <a:xfrm>
            <a:off x="4784598" y="3319272"/>
            <a:ext cx="4295902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26" name="Rectangle 11"/>
          <p:cNvSpPr>
            <a:spLocks noGrp="1"/>
          </p:cNvSpPr>
          <p:nvPr>
            <p:ph sz="quarter" idx="21"/>
          </p:nvPr>
        </p:nvSpPr>
        <p:spPr>
          <a:xfrm>
            <a:off x="4784598" y="3617976"/>
            <a:ext cx="4295902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Rectangle 2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pPr algn="r"/>
            <a:fld id="{0CD19D05-4EA1-42B0-9C3E-9AAA62F2C5F9}" type="datetime1">
              <a:rPr lang="en-US" smtClean="0"/>
              <a:t>12/16/2016</a:t>
            </a:fld>
            <a:endParaRPr lang="en-US"/>
          </a:p>
        </p:txBody>
      </p:sp>
      <p:sp>
        <p:nvSpPr>
          <p:cNvPr id="27" name="Rectangle 2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8" name="Rectangle 28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: 1 Left, 3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787900" y="152400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8" name="Rectangle 11"/>
          <p:cNvSpPr>
            <a:spLocks noGrp="1"/>
          </p:cNvSpPr>
          <p:nvPr>
            <p:ph sz="quarter" idx="16"/>
          </p:nvPr>
        </p:nvSpPr>
        <p:spPr>
          <a:xfrm>
            <a:off x="4787900" y="381000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152400"/>
            <a:ext cx="4295902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0" name="Rectangle 11"/>
          <p:cNvSpPr>
            <a:spLocks noGrp="1"/>
          </p:cNvSpPr>
          <p:nvPr>
            <p:ph sz="quarter" idx="15"/>
          </p:nvPr>
        </p:nvSpPr>
        <p:spPr>
          <a:xfrm>
            <a:off x="330200" y="381000"/>
            <a:ext cx="4292600" cy="563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4784598" y="2209800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3" name="Rectangle 11"/>
          <p:cNvSpPr>
            <a:spLocks noGrp="1"/>
          </p:cNvSpPr>
          <p:nvPr>
            <p:ph sz="quarter" idx="18"/>
          </p:nvPr>
        </p:nvSpPr>
        <p:spPr>
          <a:xfrm>
            <a:off x="4784598" y="2438400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787900" y="4291584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20"/>
          </p:nvPr>
        </p:nvSpPr>
        <p:spPr>
          <a:xfrm>
            <a:off x="4787900" y="4520184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768E35D1-6481-4F50-AEBE-233BFA42E4FA}" type="datetime1">
              <a:rPr lang="en-US" smtClean="0"/>
              <a:t>12/16/2016</a:t>
            </a:fld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1" name="Rectangle 2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Up: 3 Left, 1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4784598" y="152400"/>
            <a:ext cx="4295902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5"/>
          </p:nvPr>
        </p:nvSpPr>
        <p:spPr>
          <a:xfrm>
            <a:off x="4784598" y="381000"/>
            <a:ext cx="4292600" cy="5638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19134" y="152400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0" name="Rectangle 11"/>
          <p:cNvSpPr>
            <a:spLocks noGrp="1"/>
          </p:cNvSpPr>
          <p:nvPr>
            <p:ph sz="quarter" idx="16"/>
          </p:nvPr>
        </p:nvSpPr>
        <p:spPr>
          <a:xfrm>
            <a:off x="319134" y="381000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26898" y="2209800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8"/>
          </p:nvPr>
        </p:nvSpPr>
        <p:spPr>
          <a:xfrm>
            <a:off x="326898" y="2438400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30200" y="4291584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6" name="Rectangle 11"/>
          <p:cNvSpPr>
            <a:spLocks noGrp="1"/>
          </p:cNvSpPr>
          <p:nvPr>
            <p:ph sz="quarter" idx="20"/>
          </p:nvPr>
        </p:nvSpPr>
        <p:spPr>
          <a:xfrm>
            <a:off x="330200" y="4520184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7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pPr algn="r"/>
            <a:fld id="{148DA0CB-47F0-479C-87BB-A1FDF11CBCBD}" type="datetime1">
              <a:rPr lang="en-US" smtClean="0"/>
              <a:t>12/16/2016</a:t>
            </a:fld>
            <a:endParaRPr lang="en-US" dirty="0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0" name="Rectangle 20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2 Left, 3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152400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24" name="Rectangle 11"/>
          <p:cNvSpPr>
            <a:spLocks noGrp="1"/>
          </p:cNvSpPr>
          <p:nvPr>
            <p:ph sz="quarter" idx="15"/>
          </p:nvPr>
        </p:nvSpPr>
        <p:spPr>
          <a:xfrm>
            <a:off x="330200" y="381000"/>
            <a:ext cx="4292600" cy="27066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26898" y="3319272"/>
            <a:ext cx="4295902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26" name="Rectangle 11"/>
          <p:cNvSpPr>
            <a:spLocks noGrp="1"/>
          </p:cNvSpPr>
          <p:nvPr>
            <p:ph sz="quarter" idx="17"/>
          </p:nvPr>
        </p:nvSpPr>
        <p:spPr>
          <a:xfrm>
            <a:off x="326898" y="3547872"/>
            <a:ext cx="4295902" cy="27066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4787900" y="152400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9" name="Rectangle 11"/>
          <p:cNvSpPr>
            <a:spLocks noGrp="1"/>
          </p:cNvSpPr>
          <p:nvPr>
            <p:ph sz="quarter" idx="18"/>
          </p:nvPr>
        </p:nvSpPr>
        <p:spPr>
          <a:xfrm>
            <a:off x="4787900" y="381000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4784598" y="2209800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2" name="Rectangle 11"/>
          <p:cNvSpPr>
            <a:spLocks noGrp="1"/>
          </p:cNvSpPr>
          <p:nvPr>
            <p:ph sz="quarter" idx="20"/>
          </p:nvPr>
        </p:nvSpPr>
        <p:spPr>
          <a:xfrm>
            <a:off x="4784598" y="2438400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787900" y="4291584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4" name="Rectangle 11"/>
          <p:cNvSpPr>
            <a:spLocks noGrp="1"/>
          </p:cNvSpPr>
          <p:nvPr>
            <p:ph sz="quarter" idx="22"/>
          </p:nvPr>
        </p:nvSpPr>
        <p:spPr>
          <a:xfrm>
            <a:off x="4787900" y="4520184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Rectangle 16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pPr algn="r"/>
            <a:fld id="{0E3BF219-F49A-4993-8ADF-695254E14452}" type="datetime1">
              <a:rPr lang="en-US" smtClean="0"/>
              <a:t>12/16/2016</a:t>
            </a:fld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-Up: 3 Left, 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Rectangle 8"/>
          <p:cNvSpPr>
            <a:spLocks noGrp="1"/>
          </p:cNvSpPr>
          <p:nvPr>
            <p:ph type="body" sz="quarter" idx="14" hasCustomPrompt="1"/>
          </p:nvPr>
        </p:nvSpPr>
        <p:spPr>
          <a:xfrm>
            <a:off x="333502" y="152400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Rectangle 11"/>
          <p:cNvSpPr>
            <a:spLocks noGrp="1"/>
          </p:cNvSpPr>
          <p:nvPr>
            <p:ph sz="quarter" idx="16"/>
          </p:nvPr>
        </p:nvSpPr>
        <p:spPr>
          <a:xfrm>
            <a:off x="333502" y="381000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Rectangle 8"/>
          <p:cNvSpPr>
            <a:spLocks noGrp="1"/>
          </p:cNvSpPr>
          <p:nvPr>
            <p:ph type="body" sz="quarter" idx="17" hasCustomPrompt="1"/>
          </p:nvPr>
        </p:nvSpPr>
        <p:spPr>
          <a:xfrm>
            <a:off x="330200" y="2188464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6" name="Rectangle 11"/>
          <p:cNvSpPr>
            <a:spLocks noGrp="1"/>
          </p:cNvSpPr>
          <p:nvPr>
            <p:ph sz="quarter" idx="18"/>
          </p:nvPr>
        </p:nvSpPr>
        <p:spPr>
          <a:xfrm>
            <a:off x="330200" y="2417064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Rectangle 8"/>
          <p:cNvSpPr>
            <a:spLocks noGrp="1"/>
          </p:cNvSpPr>
          <p:nvPr>
            <p:ph type="body" sz="quarter" idx="19" hasCustomPrompt="1"/>
          </p:nvPr>
        </p:nvSpPr>
        <p:spPr>
          <a:xfrm>
            <a:off x="333502" y="4291584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8" name="Rectangle 11"/>
          <p:cNvSpPr>
            <a:spLocks noGrp="1"/>
          </p:cNvSpPr>
          <p:nvPr>
            <p:ph sz="quarter" idx="20"/>
          </p:nvPr>
        </p:nvSpPr>
        <p:spPr>
          <a:xfrm>
            <a:off x="333502" y="4520184"/>
            <a:ext cx="4292600" cy="17282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8"/>
          <p:cNvSpPr>
            <a:spLocks noGrp="1"/>
          </p:cNvSpPr>
          <p:nvPr>
            <p:ph type="body" sz="quarter" idx="21" hasCustomPrompt="1"/>
          </p:nvPr>
        </p:nvSpPr>
        <p:spPr>
          <a:xfrm>
            <a:off x="4787900" y="152400"/>
            <a:ext cx="42926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13" name="Rectangle 11"/>
          <p:cNvSpPr>
            <a:spLocks noGrp="1"/>
          </p:cNvSpPr>
          <p:nvPr>
            <p:ph sz="quarter" idx="22"/>
          </p:nvPr>
        </p:nvSpPr>
        <p:spPr>
          <a:xfrm>
            <a:off x="4787900" y="381000"/>
            <a:ext cx="4292600" cy="27066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23" hasCustomPrompt="1"/>
          </p:nvPr>
        </p:nvSpPr>
        <p:spPr>
          <a:xfrm>
            <a:off x="4784598" y="3319272"/>
            <a:ext cx="4295902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16" name="Rectangle 11"/>
          <p:cNvSpPr>
            <a:spLocks noGrp="1"/>
          </p:cNvSpPr>
          <p:nvPr>
            <p:ph sz="quarter" idx="24"/>
          </p:nvPr>
        </p:nvSpPr>
        <p:spPr>
          <a:xfrm>
            <a:off x="4784598" y="3547872"/>
            <a:ext cx="4295902" cy="27066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Rectangle 17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algn="r"/>
            <a:fld id="{CE715D39-809E-4157-B154-01AC26756D55}" type="datetime1">
              <a:rPr lang="en-US" smtClean="0"/>
              <a:t>12/16/2016</a:t>
            </a:fld>
            <a:endParaRPr lang="en-US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mbst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6"/>
          <p:cNvSpPr/>
          <p:nvPr/>
        </p:nvSpPr>
        <p:spPr>
          <a:xfrm>
            <a:off x="1485900" y="1447800"/>
            <a:ext cx="18161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8" name="Rectangle 6"/>
          <p:cNvSpPr/>
          <p:nvPr/>
        </p:nvSpPr>
        <p:spPr>
          <a:xfrm>
            <a:off x="1485900" y="3886200"/>
            <a:ext cx="18161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6" name="Rectangle 6"/>
          <p:cNvSpPr/>
          <p:nvPr/>
        </p:nvSpPr>
        <p:spPr>
          <a:xfrm>
            <a:off x="3797300" y="1447800"/>
            <a:ext cx="18161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5" name="Rectangle 6"/>
          <p:cNvSpPr/>
          <p:nvPr/>
        </p:nvSpPr>
        <p:spPr>
          <a:xfrm>
            <a:off x="3797300" y="3886200"/>
            <a:ext cx="18161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31" name="Rectangle 6"/>
          <p:cNvSpPr/>
          <p:nvPr/>
        </p:nvSpPr>
        <p:spPr>
          <a:xfrm>
            <a:off x="6108700" y="1447800"/>
            <a:ext cx="18161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3" name="Rectangle 6"/>
          <p:cNvSpPr/>
          <p:nvPr/>
        </p:nvSpPr>
        <p:spPr>
          <a:xfrm>
            <a:off x="6108700" y="3886200"/>
            <a:ext cx="1816100" cy="2057400"/>
          </a:xfrm>
          <a:prstGeom prst="rect">
            <a:avLst/>
          </a:prstGeom>
          <a:ln w="76200" cap="sq" cmpd="thickThin" algn="ctr">
            <a:solidFill>
              <a:schemeClr val="accent6"/>
            </a:solidFill>
            <a:prstDash val="solid"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4" name="Rectangle 10"/>
          <p:cNvSpPr>
            <a:spLocks noGrp="1"/>
          </p:cNvSpPr>
          <p:nvPr>
            <p:ph type="pic" sz="quarter" idx="13" hasCustomPrompt="1"/>
          </p:nvPr>
        </p:nvSpPr>
        <p:spPr>
          <a:xfrm>
            <a:off x="1651000" y="1600200"/>
            <a:ext cx="1485900" cy="685800"/>
          </a:xfrm>
        </p:spPr>
        <p:txBody>
          <a:bodyPr/>
          <a:lstStyle/>
          <a:p>
            <a:r>
              <a:rPr lang="en-US" dirty="0"/>
              <a:t>Company</a:t>
            </a:r>
            <a:r>
              <a:rPr lang="en-US" baseline="0" dirty="0"/>
              <a:t> Logo</a:t>
            </a:r>
            <a:endParaRPr lang="en-US" dirty="0"/>
          </a:p>
        </p:txBody>
      </p:sp>
      <p:sp>
        <p:nvSpPr>
          <p:cNvPr id="19" name="Rectangle 10"/>
          <p:cNvSpPr>
            <a:spLocks noGrp="1"/>
          </p:cNvSpPr>
          <p:nvPr>
            <p:ph type="pic" sz="quarter" idx="29" hasCustomPrompt="1"/>
          </p:nvPr>
        </p:nvSpPr>
        <p:spPr>
          <a:xfrm>
            <a:off x="1651000" y="4038600"/>
            <a:ext cx="1485900" cy="685800"/>
          </a:xfrm>
        </p:spPr>
        <p:txBody>
          <a:bodyPr/>
          <a:lstStyle/>
          <a:p>
            <a:r>
              <a:rPr lang="en-US" dirty="0"/>
              <a:t>Company</a:t>
            </a:r>
            <a:r>
              <a:rPr lang="en-US" baseline="0" dirty="0"/>
              <a:t> Logo</a:t>
            </a:r>
            <a:endParaRPr lang="en-US" dirty="0"/>
          </a:p>
        </p:txBody>
      </p:sp>
      <p:sp>
        <p:nvSpPr>
          <p:cNvPr id="27" name="Rectangle 10"/>
          <p:cNvSpPr>
            <a:spLocks noGrp="1"/>
          </p:cNvSpPr>
          <p:nvPr>
            <p:ph type="pic" sz="quarter" idx="17" hasCustomPrompt="1"/>
          </p:nvPr>
        </p:nvSpPr>
        <p:spPr>
          <a:xfrm>
            <a:off x="3962400" y="1600200"/>
            <a:ext cx="1485900" cy="685800"/>
          </a:xfrm>
        </p:spPr>
        <p:txBody>
          <a:bodyPr/>
          <a:lstStyle/>
          <a:p>
            <a:r>
              <a:rPr lang="en-US" dirty="0"/>
              <a:t>Company</a:t>
            </a:r>
            <a:r>
              <a:rPr lang="en-US" baseline="0" dirty="0"/>
              <a:t> Logo</a:t>
            </a:r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pic" sz="quarter" idx="30" hasCustomPrompt="1"/>
          </p:nvPr>
        </p:nvSpPr>
        <p:spPr>
          <a:xfrm>
            <a:off x="3962400" y="4038600"/>
            <a:ext cx="1485900" cy="685800"/>
          </a:xfrm>
        </p:spPr>
        <p:txBody>
          <a:bodyPr/>
          <a:lstStyle/>
          <a:p>
            <a:r>
              <a:rPr lang="en-US" dirty="0"/>
              <a:t>Company</a:t>
            </a:r>
            <a:r>
              <a:rPr lang="en-US" baseline="0" dirty="0"/>
              <a:t> Logo</a:t>
            </a:r>
            <a:endParaRPr lang="en-US" dirty="0"/>
          </a:p>
        </p:txBody>
      </p:sp>
      <p:sp>
        <p:nvSpPr>
          <p:cNvPr id="4" name="Rectangle 10"/>
          <p:cNvSpPr>
            <a:spLocks noGrp="1"/>
          </p:cNvSpPr>
          <p:nvPr>
            <p:ph type="pic" sz="quarter" idx="21" hasCustomPrompt="1"/>
          </p:nvPr>
        </p:nvSpPr>
        <p:spPr>
          <a:xfrm>
            <a:off x="6273800" y="1600200"/>
            <a:ext cx="1485900" cy="685800"/>
          </a:xfrm>
        </p:spPr>
        <p:txBody>
          <a:bodyPr/>
          <a:lstStyle/>
          <a:p>
            <a:r>
              <a:rPr lang="en-US" dirty="0"/>
              <a:t>Company</a:t>
            </a:r>
            <a:r>
              <a:rPr lang="en-US" baseline="0" dirty="0"/>
              <a:t> Logo</a:t>
            </a:r>
            <a:endParaRPr lang="en-US" dirty="0"/>
          </a:p>
        </p:txBody>
      </p:sp>
      <p:sp>
        <p:nvSpPr>
          <p:cNvPr id="15" name="Rectangle 10"/>
          <p:cNvSpPr>
            <a:spLocks noGrp="1"/>
          </p:cNvSpPr>
          <p:nvPr>
            <p:ph type="pic" sz="quarter" idx="31" hasCustomPrompt="1"/>
          </p:nvPr>
        </p:nvSpPr>
        <p:spPr>
          <a:xfrm>
            <a:off x="6273800" y="4038600"/>
            <a:ext cx="1485900" cy="685800"/>
          </a:xfrm>
        </p:spPr>
        <p:txBody>
          <a:bodyPr/>
          <a:lstStyle/>
          <a:p>
            <a:r>
              <a:rPr lang="en-US" dirty="0"/>
              <a:t>Company</a:t>
            </a:r>
            <a:r>
              <a:rPr lang="en-US" baseline="0" dirty="0"/>
              <a:t> Logo</a:t>
            </a:r>
            <a:endParaRPr lang="en-US" dirty="0"/>
          </a:p>
        </p:txBody>
      </p:sp>
      <p:sp>
        <p:nvSpPr>
          <p:cNvPr id="7" name="Rectangle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51000" y="2895600"/>
            <a:ext cx="14859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/>
              <a:t>Amount</a:t>
            </a:r>
          </a:p>
        </p:txBody>
      </p:sp>
      <p:sp>
        <p:nvSpPr>
          <p:cNvPr id="28" name="Rectangle 12"/>
          <p:cNvSpPr>
            <a:spLocks noGrp="1"/>
          </p:cNvSpPr>
          <p:nvPr>
            <p:ph type="body" sz="quarter" idx="33" hasCustomPrompt="1"/>
          </p:nvPr>
        </p:nvSpPr>
        <p:spPr>
          <a:xfrm>
            <a:off x="1651000" y="5334000"/>
            <a:ext cx="14859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/>
              <a:t>Amount</a:t>
            </a:r>
          </a:p>
        </p:txBody>
      </p:sp>
      <p:sp>
        <p:nvSpPr>
          <p:cNvPr id="30" name="Rectangle 12"/>
          <p:cNvSpPr>
            <a:spLocks noGrp="1"/>
          </p:cNvSpPr>
          <p:nvPr>
            <p:ph type="body" sz="quarter" idx="18" hasCustomPrompt="1"/>
          </p:nvPr>
        </p:nvSpPr>
        <p:spPr>
          <a:xfrm>
            <a:off x="3962400" y="2895600"/>
            <a:ext cx="14859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/>
              <a:t>Amount</a:t>
            </a:r>
          </a:p>
        </p:txBody>
      </p:sp>
      <p:sp>
        <p:nvSpPr>
          <p:cNvPr id="13" name="Rectangle 12"/>
          <p:cNvSpPr>
            <a:spLocks noGrp="1"/>
          </p:cNvSpPr>
          <p:nvPr>
            <p:ph type="body" sz="quarter" idx="34" hasCustomPrompt="1"/>
          </p:nvPr>
        </p:nvSpPr>
        <p:spPr>
          <a:xfrm>
            <a:off x="3962400" y="5334000"/>
            <a:ext cx="14859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/>
              <a:t>Amount</a:t>
            </a:r>
          </a:p>
        </p:txBody>
      </p:sp>
      <p:sp>
        <p:nvSpPr>
          <p:cNvPr id="14" name="Rectangle 12"/>
          <p:cNvSpPr>
            <a:spLocks noGrp="1"/>
          </p:cNvSpPr>
          <p:nvPr>
            <p:ph type="body" sz="quarter" idx="22" hasCustomPrompt="1"/>
          </p:nvPr>
        </p:nvSpPr>
        <p:spPr>
          <a:xfrm>
            <a:off x="6273800" y="2895600"/>
            <a:ext cx="14859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/>
              <a:t>Amount</a:t>
            </a:r>
          </a:p>
        </p:txBody>
      </p:sp>
      <p:sp>
        <p:nvSpPr>
          <p:cNvPr id="2" name="Rectangle 12"/>
          <p:cNvSpPr>
            <a:spLocks noGrp="1"/>
          </p:cNvSpPr>
          <p:nvPr>
            <p:ph type="body" sz="quarter" idx="35" hasCustomPrompt="1"/>
          </p:nvPr>
        </p:nvSpPr>
        <p:spPr>
          <a:xfrm>
            <a:off x="6273800" y="5334000"/>
            <a:ext cx="1485900" cy="304800"/>
          </a:xfrm>
        </p:spPr>
        <p:txBody>
          <a:bodyPr anchor="ctr"/>
          <a:lstStyle>
            <a:lvl1pPr algn="ctr">
              <a:defRPr b="1"/>
            </a:lvl1pPr>
            <a:extLst/>
          </a:lstStyle>
          <a:p>
            <a:pPr lvl="0"/>
            <a:r>
              <a:rPr lang="en-US" dirty="0"/>
              <a:t>Amount</a:t>
            </a:r>
          </a:p>
        </p:txBody>
      </p:sp>
      <p:sp>
        <p:nvSpPr>
          <p:cNvPr id="44" name="Rectangle 11"/>
          <p:cNvSpPr>
            <a:spLocks noGrp="1"/>
          </p:cNvSpPr>
          <p:nvPr>
            <p:ph type="body" sz="quarter" idx="15" hasCustomPrompt="1"/>
          </p:nvPr>
        </p:nvSpPr>
        <p:spPr>
          <a:xfrm>
            <a:off x="1651000" y="3200400"/>
            <a:ext cx="14859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5" name="Rectangle 11"/>
          <p:cNvSpPr>
            <a:spLocks noGrp="1"/>
          </p:cNvSpPr>
          <p:nvPr>
            <p:ph type="body" sz="quarter" idx="37" hasCustomPrompt="1"/>
          </p:nvPr>
        </p:nvSpPr>
        <p:spPr>
          <a:xfrm>
            <a:off x="1651000" y="5638800"/>
            <a:ext cx="14859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4" name="Rectangl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962400" y="3200400"/>
            <a:ext cx="14859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0" name="Rectangle 11"/>
          <p:cNvSpPr>
            <a:spLocks noGrp="1"/>
          </p:cNvSpPr>
          <p:nvPr>
            <p:ph type="body" sz="quarter" idx="38" hasCustomPrompt="1"/>
          </p:nvPr>
        </p:nvSpPr>
        <p:spPr>
          <a:xfrm>
            <a:off x="3962400" y="5638800"/>
            <a:ext cx="14859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8" name="Rectangle 11"/>
          <p:cNvSpPr>
            <a:spLocks noGrp="1"/>
          </p:cNvSpPr>
          <p:nvPr>
            <p:ph type="body" sz="quarter" idx="23" hasCustomPrompt="1"/>
          </p:nvPr>
        </p:nvSpPr>
        <p:spPr>
          <a:xfrm>
            <a:off x="6273800" y="3200400"/>
            <a:ext cx="14859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3" name="Rectangle 11"/>
          <p:cNvSpPr>
            <a:spLocks noGrp="1"/>
          </p:cNvSpPr>
          <p:nvPr>
            <p:ph type="body" sz="quarter" idx="39" hasCustomPrompt="1"/>
          </p:nvPr>
        </p:nvSpPr>
        <p:spPr>
          <a:xfrm>
            <a:off x="6273800" y="5638800"/>
            <a:ext cx="1485900" cy="152400"/>
          </a:xfrm>
        </p:spPr>
        <p:txBody>
          <a:bodyPr anchor="ctr">
            <a:noAutofit/>
          </a:bodyPr>
          <a:lstStyle>
            <a:lvl1pPr algn="ctr">
              <a:defRPr sz="800" i="1"/>
            </a:lvl1pPr>
            <a:extLst/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Rectangle 14"/>
          <p:cNvSpPr>
            <a:spLocks noGrp="1"/>
          </p:cNvSpPr>
          <p:nvPr>
            <p:ph type="body" sz="quarter" idx="16" hasCustomPrompt="1"/>
          </p:nvPr>
        </p:nvSpPr>
        <p:spPr>
          <a:xfrm>
            <a:off x="1651000" y="2286000"/>
            <a:ext cx="14859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6" name="Rectangle 14"/>
          <p:cNvSpPr>
            <a:spLocks noGrp="1"/>
          </p:cNvSpPr>
          <p:nvPr>
            <p:ph type="body" sz="quarter" idx="41" hasCustomPrompt="1"/>
          </p:nvPr>
        </p:nvSpPr>
        <p:spPr>
          <a:xfrm>
            <a:off x="1651000" y="4724400"/>
            <a:ext cx="14859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62" name="Rectangle 14"/>
          <p:cNvSpPr>
            <a:spLocks noGrp="1"/>
          </p:cNvSpPr>
          <p:nvPr>
            <p:ph type="body" sz="quarter" idx="20" hasCustomPrompt="1"/>
          </p:nvPr>
        </p:nvSpPr>
        <p:spPr>
          <a:xfrm>
            <a:off x="3962400" y="2286000"/>
            <a:ext cx="14859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7" name="Rectangle 14"/>
          <p:cNvSpPr>
            <a:spLocks noGrp="1"/>
          </p:cNvSpPr>
          <p:nvPr>
            <p:ph type="body" sz="quarter" idx="42" hasCustomPrompt="1"/>
          </p:nvPr>
        </p:nvSpPr>
        <p:spPr>
          <a:xfrm>
            <a:off x="3962400" y="4724400"/>
            <a:ext cx="14859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1" name="Rectangle 14"/>
          <p:cNvSpPr>
            <a:spLocks noGrp="1"/>
          </p:cNvSpPr>
          <p:nvPr>
            <p:ph type="body" sz="quarter" idx="24" hasCustomPrompt="1"/>
          </p:nvPr>
        </p:nvSpPr>
        <p:spPr>
          <a:xfrm>
            <a:off x="6273800" y="2286000"/>
            <a:ext cx="14859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52" name="Rectangle 14"/>
          <p:cNvSpPr>
            <a:spLocks noGrp="1"/>
          </p:cNvSpPr>
          <p:nvPr>
            <p:ph type="body" sz="quarter" idx="43" hasCustomPrompt="1"/>
          </p:nvPr>
        </p:nvSpPr>
        <p:spPr>
          <a:xfrm>
            <a:off x="6273800" y="4724400"/>
            <a:ext cx="1485900" cy="609600"/>
          </a:xfrm>
        </p:spPr>
        <p:txBody>
          <a:bodyPr anchor="ctr"/>
          <a:lstStyle>
            <a:lvl1pPr algn="ctr">
              <a:defRPr sz="800"/>
            </a:lvl1pPr>
            <a:extLst/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9" name="Rectangle 51"/>
          <p:cNvSpPr>
            <a:spLocks noGrp="1"/>
          </p:cNvSpPr>
          <p:nvPr>
            <p:ph type="body" sz="quarter" idx="46"/>
          </p:nvPr>
        </p:nvSpPr>
        <p:spPr>
          <a:xfrm>
            <a:off x="330200" y="381000"/>
            <a:ext cx="8750300" cy="838200"/>
          </a:xfrm>
        </p:spPr>
        <p:txBody>
          <a:bodyPr/>
          <a:lstStyle>
            <a:lvl1pPr>
              <a:defRPr sz="1200"/>
            </a:lvl1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Rectangle 42"/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pPr algn="r"/>
            <a:fld id="{77BAAD0D-2C76-46DE-A7AF-D754E2D5CD34}" type="datetime1">
              <a:rPr lang="en-US" smtClean="0"/>
              <a:t>12/16/2016</a:t>
            </a:fld>
            <a:endParaRPr lang="en-US"/>
          </a:p>
        </p:txBody>
      </p:sp>
      <p:sp>
        <p:nvSpPr>
          <p:cNvPr id="43" name="Rectangle 43"/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45" name="Rectangle 45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7" name="Rectangle 37"/>
          <p:cNvSpPr>
            <a:spLocks noGrp="1"/>
          </p:cNvSpPr>
          <p:nvPr>
            <p:ph type="body" sz="quarter" idx="13" hasCustomPrompt="1"/>
          </p:nvPr>
        </p:nvSpPr>
        <p:spPr>
          <a:xfrm>
            <a:off x="336804" y="3810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43" name="Rectangle 37"/>
          <p:cNvSpPr>
            <a:spLocks noGrp="1"/>
          </p:cNvSpPr>
          <p:nvPr>
            <p:ph type="body" sz="quarter" idx="15" hasCustomPrompt="1"/>
          </p:nvPr>
        </p:nvSpPr>
        <p:spPr>
          <a:xfrm>
            <a:off x="330200" y="838200"/>
            <a:ext cx="8007350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41" name="Rectangle 37"/>
          <p:cNvSpPr>
            <a:spLocks noGrp="1"/>
          </p:cNvSpPr>
          <p:nvPr>
            <p:ph type="body" sz="quarter" idx="17" hasCustomPrompt="1"/>
          </p:nvPr>
        </p:nvSpPr>
        <p:spPr>
          <a:xfrm>
            <a:off x="336804" y="12954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45" name="Rectangle 37"/>
          <p:cNvSpPr>
            <a:spLocks noGrp="1"/>
          </p:cNvSpPr>
          <p:nvPr>
            <p:ph type="body" sz="quarter" idx="19" hasCustomPrompt="1"/>
          </p:nvPr>
        </p:nvSpPr>
        <p:spPr>
          <a:xfrm>
            <a:off x="336804" y="17526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47" name="Rectangle 37"/>
          <p:cNvSpPr>
            <a:spLocks noGrp="1"/>
          </p:cNvSpPr>
          <p:nvPr>
            <p:ph type="body" sz="quarter" idx="21" hasCustomPrompt="1"/>
          </p:nvPr>
        </p:nvSpPr>
        <p:spPr>
          <a:xfrm>
            <a:off x="336804" y="22098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49" name="Rectangle 37"/>
          <p:cNvSpPr>
            <a:spLocks noGrp="1"/>
          </p:cNvSpPr>
          <p:nvPr>
            <p:ph type="body" sz="quarter" idx="23" hasCustomPrompt="1"/>
          </p:nvPr>
        </p:nvSpPr>
        <p:spPr>
          <a:xfrm>
            <a:off x="336804" y="26670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51" name="Rectangle 37"/>
          <p:cNvSpPr>
            <a:spLocks noGrp="1"/>
          </p:cNvSpPr>
          <p:nvPr>
            <p:ph type="body" sz="quarter" idx="25" hasCustomPrompt="1"/>
          </p:nvPr>
        </p:nvSpPr>
        <p:spPr>
          <a:xfrm>
            <a:off x="336804" y="31242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53" name="Rectangle 37"/>
          <p:cNvSpPr>
            <a:spLocks noGrp="1"/>
          </p:cNvSpPr>
          <p:nvPr>
            <p:ph type="body" sz="quarter" idx="27" hasCustomPrompt="1"/>
          </p:nvPr>
        </p:nvSpPr>
        <p:spPr>
          <a:xfrm>
            <a:off x="336804" y="35814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55" name="Rectangle 37"/>
          <p:cNvSpPr>
            <a:spLocks noGrp="1"/>
          </p:cNvSpPr>
          <p:nvPr>
            <p:ph type="body" sz="quarter" idx="29" hasCustomPrompt="1"/>
          </p:nvPr>
        </p:nvSpPr>
        <p:spPr>
          <a:xfrm>
            <a:off x="336804" y="40386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 baseline="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57" name="Rectangle 37"/>
          <p:cNvSpPr>
            <a:spLocks noGrp="1"/>
          </p:cNvSpPr>
          <p:nvPr>
            <p:ph type="body" sz="quarter" idx="31" hasCustomPrompt="1"/>
          </p:nvPr>
        </p:nvSpPr>
        <p:spPr>
          <a:xfrm>
            <a:off x="336804" y="44958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26" name="Rectangle 37"/>
          <p:cNvSpPr>
            <a:spLocks noGrp="1"/>
          </p:cNvSpPr>
          <p:nvPr>
            <p:ph type="body" sz="quarter" idx="33" hasCustomPrompt="1"/>
          </p:nvPr>
        </p:nvSpPr>
        <p:spPr>
          <a:xfrm>
            <a:off x="336804" y="49530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28" name="Rectangle 37"/>
          <p:cNvSpPr>
            <a:spLocks noGrp="1"/>
          </p:cNvSpPr>
          <p:nvPr>
            <p:ph type="body" sz="quarter" idx="35" hasCustomPrompt="1"/>
          </p:nvPr>
        </p:nvSpPr>
        <p:spPr>
          <a:xfrm>
            <a:off x="336804" y="54102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/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98" name="Rectangle 37"/>
          <p:cNvSpPr>
            <a:spLocks noGrp="1"/>
          </p:cNvSpPr>
          <p:nvPr>
            <p:ph type="body" sz="quarter" idx="14" hasCustomPrompt="1"/>
          </p:nvPr>
        </p:nvSpPr>
        <p:spPr>
          <a:xfrm>
            <a:off x="8337550" y="3810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</a:p>
        </p:txBody>
      </p:sp>
      <p:sp>
        <p:nvSpPr>
          <p:cNvPr id="44" name="Rectangle 37"/>
          <p:cNvSpPr>
            <a:spLocks noGrp="1"/>
          </p:cNvSpPr>
          <p:nvPr>
            <p:ph type="body" sz="quarter" idx="16" hasCustomPrompt="1"/>
          </p:nvPr>
        </p:nvSpPr>
        <p:spPr>
          <a:xfrm>
            <a:off x="8337550" y="8382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42" name="Rectangle 37"/>
          <p:cNvSpPr>
            <a:spLocks noGrp="1"/>
          </p:cNvSpPr>
          <p:nvPr>
            <p:ph type="body" sz="quarter" idx="18" hasCustomPrompt="1"/>
          </p:nvPr>
        </p:nvSpPr>
        <p:spPr>
          <a:xfrm>
            <a:off x="8337550" y="12954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46" name="Rectangle 37"/>
          <p:cNvSpPr>
            <a:spLocks noGrp="1"/>
          </p:cNvSpPr>
          <p:nvPr>
            <p:ph type="body" sz="quarter" idx="20" hasCustomPrompt="1"/>
          </p:nvPr>
        </p:nvSpPr>
        <p:spPr>
          <a:xfrm>
            <a:off x="8337550" y="17526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48" name="Rectangle 37"/>
          <p:cNvSpPr>
            <a:spLocks noGrp="1"/>
          </p:cNvSpPr>
          <p:nvPr>
            <p:ph type="body" sz="quarter" idx="22" hasCustomPrompt="1"/>
          </p:nvPr>
        </p:nvSpPr>
        <p:spPr>
          <a:xfrm>
            <a:off x="8337550" y="22098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50" name="Rectangle 37"/>
          <p:cNvSpPr>
            <a:spLocks noGrp="1"/>
          </p:cNvSpPr>
          <p:nvPr>
            <p:ph type="body" sz="quarter" idx="24" hasCustomPrompt="1"/>
          </p:nvPr>
        </p:nvSpPr>
        <p:spPr>
          <a:xfrm>
            <a:off x="8337550" y="26670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52" name="Rectangle 37"/>
          <p:cNvSpPr>
            <a:spLocks noGrp="1"/>
          </p:cNvSpPr>
          <p:nvPr>
            <p:ph type="body" sz="quarter" idx="26" hasCustomPrompt="1"/>
          </p:nvPr>
        </p:nvSpPr>
        <p:spPr>
          <a:xfrm>
            <a:off x="8337550" y="31242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54" name="Rectangle 37"/>
          <p:cNvSpPr>
            <a:spLocks noGrp="1"/>
          </p:cNvSpPr>
          <p:nvPr>
            <p:ph type="body" sz="quarter" idx="28" hasCustomPrompt="1"/>
          </p:nvPr>
        </p:nvSpPr>
        <p:spPr>
          <a:xfrm>
            <a:off x="8337550" y="35814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56" name="Rectangle 37"/>
          <p:cNvSpPr>
            <a:spLocks noGrp="1"/>
          </p:cNvSpPr>
          <p:nvPr>
            <p:ph type="body" sz="quarter" idx="30" hasCustomPrompt="1"/>
          </p:nvPr>
        </p:nvSpPr>
        <p:spPr>
          <a:xfrm>
            <a:off x="8337550" y="40386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58" name="Rectangle 37"/>
          <p:cNvSpPr>
            <a:spLocks noGrp="1"/>
          </p:cNvSpPr>
          <p:nvPr>
            <p:ph type="body" sz="quarter" idx="32" hasCustomPrompt="1"/>
          </p:nvPr>
        </p:nvSpPr>
        <p:spPr>
          <a:xfrm>
            <a:off x="8337550" y="44958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27" name="Rectangle 37"/>
          <p:cNvSpPr>
            <a:spLocks noGrp="1"/>
          </p:cNvSpPr>
          <p:nvPr>
            <p:ph type="body" sz="quarter" idx="34" hasCustomPrompt="1"/>
          </p:nvPr>
        </p:nvSpPr>
        <p:spPr>
          <a:xfrm>
            <a:off x="8337550" y="49530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29" name="Rectangle 37"/>
          <p:cNvSpPr>
            <a:spLocks noGrp="1"/>
          </p:cNvSpPr>
          <p:nvPr>
            <p:ph type="body" sz="quarter" idx="36" hasCustomPrompt="1"/>
          </p:nvPr>
        </p:nvSpPr>
        <p:spPr>
          <a:xfrm>
            <a:off x="8337550" y="54102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30" name="Rectangle 37"/>
          <p:cNvSpPr>
            <a:spLocks noGrp="1"/>
          </p:cNvSpPr>
          <p:nvPr>
            <p:ph type="body" sz="quarter" idx="37" hasCustomPrompt="1"/>
          </p:nvPr>
        </p:nvSpPr>
        <p:spPr>
          <a:xfrm>
            <a:off x="336804" y="5867400"/>
            <a:ext cx="8000746" cy="228600"/>
          </a:xfrm>
          <a:solidFill>
            <a:schemeClr val="tx2">
              <a:tint val="40000"/>
            </a:schemeClr>
          </a:solidFill>
        </p:spPr>
        <p:txBody>
          <a:bodyPr anchor="ctr">
            <a:noAutofit/>
          </a:bodyPr>
          <a:lstStyle>
            <a:lvl1pPr>
              <a:buFontTx/>
              <a:buNone/>
              <a:defRPr sz="1100"/>
            </a:lvl1pPr>
            <a:extLst/>
          </a:lstStyle>
          <a:p>
            <a:pPr lvl="0"/>
            <a:r>
              <a:rPr lang="en-US" dirty="0"/>
              <a:t>Click to add agenda item</a:t>
            </a:r>
          </a:p>
        </p:txBody>
      </p:sp>
      <p:sp>
        <p:nvSpPr>
          <p:cNvPr id="31" name="Rectangle 37"/>
          <p:cNvSpPr>
            <a:spLocks noGrp="1"/>
          </p:cNvSpPr>
          <p:nvPr>
            <p:ph type="body" sz="quarter" idx="38" hasCustomPrompt="1"/>
          </p:nvPr>
        </p:nvSpPr>
        <p:spPr>
          <a:xfrm>
            <a:off x="8337550" y="5867400"/>
            <a:ext cx="742950" cy="228600"/>
          </a:xfrm>
          <a:solidFill>
            <a:schemeClr val="accent6">
              <a:shade val="75000"/>
            </a:schemeClr>
          </a:solidFill>
        </p:spPr>
        <p:txBody>
          <a:bodyPr anchor="ctr"/>
          <a:lstStyle>
            <a:lvl1pPr algn="r">
              <a:buFontTx/>
              <a:buNone/>
              <a:defRPr sz="1100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Page #</a:t>
            </a:r>
            <a:endParaRPr lang="en-US"/>
          </a:p>
        </p:txBody>
      </p:sp>
      <p:sp>
        <p:nvSpPr>
          <p:cNvPr id="32" name="Rectangle 32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 sz="1100"/>
            </a:lvl1pPr>
            <a:extLst/>
          </a:lstStyle>
          <a:p>
            <a:pPr algn="r"/>
            <a:fld id="{8B61DFFD-BFB6-4244-B143-DC9D2F495865}" type="datetime1">
              <a:rPr lang="en-US" sz="1100" smtClean="0"/>
              <a:t>12/16/2016</a:t>
            </a:fld>
            <a:endParaRPr lang="en-US" sz="1100"/>
          </a:p>
        </p:txBody>
      </p:sp>
      <p:sp>
        <p:nvSpPr>
          <p:cNvPr id="33" name="Rectangle 3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34" name="Rectangle 34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038600"/>
            <a:ext cx="9906000" cy="609600"/>
          </a:xfrm>
          <a:prstGeom prst="rect">
            <a:avLst/>
          </a:prstGeom>
          <a:solidFill>
            <a:schemeClr val="accent6">
              <a:shade val="75000"/>
            </a:schemeClr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247650" y="4114800"/>
            <a:ext cx="7842250" cy="533400"/>
          </a:xfrm>
          <a:noFill/>
        </p:spPr>
        <p:txBody>
          <a:bodyPr vert="horz"/>
          <a:lstStyle>
            <a:lvl1pPr algn="l">
              <a:defRPr sz="2000" b="0" cap="all" spc="150" baseline="0">
                <a:solidFill>
                  <a:schemeClr val="bg1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half" idx="10"/>
          </p:nvPr>
        </p:nvSpPr>
        <p:spPr>
          <a:xfrm>
            <a:off x="247650" y="6477000"/>
            <a:ext cx="1733550" cy="304800"/>
          </a:xfrm>
        </p:spPr>
        <p:txBody>
          <a:bodyPr anchor="ctr"/>
          <a:lstStyle>
            <a:lvl1pPr algn="l">
              <a:defRPr>
                <a:solidFill>
                  <a:srgbClr val="A0A0A0"/>
                </a:solidFill>
              </a:defRPr>
            </a:lvl1pPr>
            <a:extLst/>
          </a:lstStyle>
          <a:p>
            <a:fld id="{B0859471-CD6D-4944-8FF8-A450F89F47F9}" type="datetime1">
              <a:rPr lang="en-US" smtClean="0"/>
              <a:t>12/16/2016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11"/>
          </p:nvPr>
        </p:nvSpPr>
        <p:spPr>
          <a:xfrm>
            <a:off x="2930525" y="6477000"/>
            <a:ext cx="4044950" cy="30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extLst/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016750" y="6477000"/>
            <a:ext cx="1106170" cy="304800"/>
          </a:xfrm>
        </p:spPr>
        <p:txBody>
          <a:bodyPr anchor="ctr"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645880"/>
            <a:ext cx="9906000" cy="27432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3958" y="6201977"/>
            <a:ext cx="1296664" cy="8123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152400"/>
            <a:ext cx="8750300" cy="304800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DAEF8DDB-B9CC-49A0-842D-269AF25443FB}" type="datetime1">
              <a:rPr lang="en-US" smtClean="0"/>
              <a:t>12/16/2016</a:t>
            </a:fld>
            <a:endParaRPr lang="en-US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4F0B0EC-AD9A-4248-B3ED-818B340CDABC}" type="datetime1">
              <a:rPr lang="en-US" smtClean="0"/>
              <a:t>12/16/2016</a:t>
            </a:fld>
            <a:endParaRPr lang="en-US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152400"/>
            <a:ext cx="8750300" cy="304800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1" name="Rectangle 11"/>
          <p:cNvSpPr>
            <a:spLocks noGrp="1"/>
          </p:cNvSpPr>
          <p:nvPr>
            <p:ph sz="quarter" idx="15"/>
          </p:nvPr>
        </p:nvSpPr>
        <p:spPr>
          <a:xfrm>
            <a:off x="330200" y="457200"/>
            <a:ext cx="8750300" cy="56388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/>
            <a:fld id="{592B7792-11E4-480B-BA1E-FFA61814F180}" type="datetime1">
              <a:rPr lang="en-US" smtClean="0"/>
              <a:t>12/16/2016</a:t>
            </a:fld>
            <a:endParaRPr lang="en-US"/>
          </a:p>
        </p:txBody>
      </p:sp>
      <p:sp>
        <p:nvSpPr>
          <p:cNvPr id="10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1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152400"/>
            <a:ext cx="4295902" cy="304800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Rectangle 11"/>
          <p:cNvSpPr>
            <a:spLocks noGrp="1"/>
          </p:cNvSpPr>
          <p:nvPr>
            <p:ph sz="quarter" idx="15"/>
          </p:nvPr>
        </p:nvSpPr>
        <p:spPr>
          <a:xfrm>
            <a:off x="330200" y="457200"/>
            <a:ext cx="4292600" cy="56388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784598" y="152400"/>
            <a:ext cx="4295902" cy="304800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5" name="Rectangle 11"/>
          <p:cNvSpPr>
            <a:spLocks noGrp="1"/>
          </p:cNvSpPr>
          <p:nvPr>
            <p:ph sz="quarter" idx="17"/>
          </p:nvPr>
        </p:nvSpPr>
        <p:spPr>
          <a:xfrm>
            <a:off x="4784598" y="457200"/>
            <a:ext cx="4292600" cy="56388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/>
            <a:fld id="{B72CC04F-E017-4973-9166-887EA194ACA2}" type="datetime1">
              <a:rPr lang="en-US" smtClean="0"/>
              <a:t>12/16/2016</a:t>
            </a:fld>
            <a:endParaRPr lang="en-US"/>
          </a:p>
        </p:txBody>
      </p:sp>
      <p:sp>
        <p:nvSpPr>
          <p:cNvPr id="16" name="Rectangle 1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17" name="Rectangle 17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: 2 left, 1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152400"/>
            <a:ext cx="4292600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18" name="Rectangle 11"/>
          <p:cNvSpPr>
            <a:spLocks noGrp="1"/>
          </p:cNvSpPr>
          <p:nvPr>
            <p:ph sz="quarter" idx="15"/>
          </p:nvPr>
        </p:nvSpPr>
        <p:spPr>
          <a:xfrm>
            <a:off x="330200" y="457200"/>
            <a:ext cx="4292600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326898" y="3319272"/>
            <a:ext cx="4295902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326898" y="3617976"/>
            <a:ext cx="4295902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784598" y="152400"/>
            <a:ext cx="4295902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1" name="Rectangle 11"/>
          <p:cNvSpPr>
            <a:spLocks noGrp="1"/>
          </p:cNvSpPr>
          <p:nvPr>
            <p:ph sz="quarter" idx="19"/>
          </p:nvPr>
        </p:nvSpPr>
        <p:spPr>
          <a:xfrm>
            <a:off x="4784598" y="451104"/>
            <a:ext cx="4292600" cy="56388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fld id="{3C3E5C10-D820-4481-A87B-711D2A01FCDE}" type="datetime1">
              <a:rPr lang="en-US" smtClean="0"/>
              <a:t>12/16/2016</a:t>
            </a:fld>
            <a:endParaRPr lang="en-US"/>
          </a:p>
        </p:txBody>
      </p:sp>
      <p:sp>
        <p:nvSpPr>
          <p:cNvPr id="19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 dirty="0"/>
          </a:p>
        </p:txBody>
      </p:sp>
      <p:sp>
        <p:nvSpPr>
          <p:cNvPr id="22" name="Rectangle 2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Up: 1 Left, 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30200" y="152400"/>
            <a:ext cx="4295902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14" name="Rectangle 11"/>
          <p:cNvSpPr>
            <a:spLocks noGrp="1"/>
          </p:cNvSpPr>
          <p:nvPr>
            <p:ph sz="quarter" idx="15"/>
          </p:nvPr>
        </p:nvSpPr>
        <p:spPr>
          <a:xfrm>
            <a:off x="330200" y="381000"/>
            <a:ext cx="4292600" cy="56388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ectangle 8"/>
          <p:cNvSpPr>
            <a:spLocks noGrp="1"/>
          </p:cNvSpPr>
          <p:nvPr>
            <p:ph type="body" sz="quarter" idx="16" hasCustomPrompt="1"/>
          </p:nvPr>
        </p:nvSpPr>
        <p:spPr>
          <a:xfrm>
            <a:off x="4787900" y="152400"/>
            <a:ext cx="4292600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17" name="Rectangle 11"/>
          <p:cNvSpPr>
            <a:spLocks noGrp="1"/>
          </p:cNvSpPr>
          <p:nvPr>
            <p:ph sz="quarter" idx="17"/>
          </p:nvPr>
        </p:nvSpPr>
        <p:spPr>
          <a:xfrm>
            <a:off x="4787900" y="381000"/>
            <a:ext cx="4292600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8" hasCustomPrompt="1"/>
          </p:nvPr>
        </p:nvSpPr>
        <p:spPr>
          <a:xfrm>
            <a:off x="4784598" y="3319272"/>
            <a:ext cx="4295902" cy="301752"/>
          </a:xfrm>
          <a:solidFill>
            <a:schemeClr val="accent6">
              <a:shade val="75000"/>
            </a:schemeClr>
          </a:solidFill>
        </p:spPr>
        <p:txBody>
          <a:bodyPr>
            <a:noAutofit/>
          </a:bodyPr>
          <a:lstStyle>
            <a:lvl1pPr>
              <a:defRPr sz="1400" b="1">
                <a:solidFill>
                  <a:schemeClr val="bg1"/>
                </a:solidFill>
              </a:defRPr>
            </a:lvl1pPr>
            <a:extLst/>
          </a:lstStyle>
          <a:p>
            <a:pPr lvl="0"/>
            <a:r>
              <a:rPr lang="en-US" dirty="0"/>
              <a:t>Click to add heading</a:t>
            </a:r>
            <a:endParaRPr lang="en-US"/>
          </a:p>
        </p:txBody>
      </p:sp>
      <p:sp>
        <p:nvSpPr>
          <p:cNvPr id="20" name="Rectangle 11"/>
          <p:cNvSpPr>
            <a:spLocks noGrp="1"/>
          </p:cNvSpPr>
          <p:nvPr>
            <p:ph sz="quarter" idx="19"/>
          </p:nvPr>
        </p:nvSpPr>
        <p:spPr>
          <a:xfrm>
            <a:off x="4784598" y="3547872"/>
            <a:ext cx="4295902" cy="270662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fld id="{09896E1A-1C44-49CE-9C05-8E003D7A7BE1}" type="datetime1">
              <a:rPr lang="en-US" smtClean="0"/>
              <a:t>12/16/2016</a:t>
            </a:fld>
            <a:endParaRPr lang="en-US"/>
          </a:p>
        </p:txBody>
      </p:sp>
      <p:sp>
        <p:nvSpPr>
          <p:cNvPr id="22" name="Rectangle 2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23" name="Rectangle 2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"/>
          <p:cNvSpPr/>
          <p:nvPr/>
        </p:nvSpPr>
        <p:spPr>
          <a:xfrm>
            <a:off x="9328150" y="0"/>
            <a:ext cx="57785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9328150" y="381000"/>
            <a:ext cx="577850" cy="5867400"/>
          </a:xfrm>
          <a:prstGeom prst="rect">
            <a:avLst/>
          </a:prstGeom>
        </p:spPr>
        <p:txBody>
          <a:bodyPr vert="vert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330200" y="381000"/>
            <a:ext cx="8750300" cy="5867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dt" sz="half" idx="2"/>
          </p:nvPr>
        </p:nvSpPr>
        <p:spPr>
          <a:xfrm>
            <a:off x="7594600" y="76200"/>
            <a:ext cx="1485900" cy="228600"/>
          </a:xfrm>
          <a:prstGeom prst="rect">
            <a:avLst/>
          </a:prstGeom>
        </p:spPr>
        <p:txBody>
          <a:bodyPr vert="horz"/>
          <a:lstStyle>
            <a:lvl1pPr algn="ctr">
              <a:defRPr sz="1000">
                <a:solidFill>
                  <a:schemeClr val="tx1">
                    <a:tint val="65000"/>
                  </a:schemeClr>
                </a:solidFill>
              </a:defRPr>
            </a:lvl1pPr>
            <a:extLst/>
          </a:lstStyle>
          <a:p>
            <a:pPr algn="r"/>
            <a:fld id="{0FEBFCB1-829F-417B-86F2-76E76EE3C261}" type="datetime1">
              <a:rPr lang="en-US" smtClean="0"/>
              <a:t>12/16/2016</a:t>
            </a:fld>
            <a:endParaRPr lang="en-US" sz="1000" dirty="0">
              <a:solidFill>
                <a:schemeClr val="tx1">
                  <a:tint val="65000"/>
                </a:schemeClr>
              </a:solidFill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4"/>
          </p:nvPr>
        </p:nvSpPr>
        <p:spPr>
          <a:xfrm>
            <a:off x="7046468" y="6473952"/>
            <a:ext cx="1073150" cy="304800"/>
          </a:xfrm>
          <a:prstGeom prst="rect">
            <a:avLst/>
          </a:prstGeom>
        </p:spPr>
        <p:txBody>
          <a:bodyPr vert="horz" anchor="ctr"/>
          <a:lstStyle>
            <a:lvl1pPr algn="r">
              <a:defRPr sz="1000"/>
            </a:lvl1pPr>
            <a:extLst/>
          </a:lstStyle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82550" cy="6858000"/>
          </a:xfrm>
          <a:prstGeom prst="rect">
            <a:avLst/>
          </a:prstGeom>
          <a:solidFill>
            <a:schemeClr val="accent4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sz="1800" dirty="0"/>
          </a:p>
        </p:txBody>
      </p:sp>
      <p:sp>
        <p:nvSpPr>
          <p:cNvPr id="12" name="Rectangle 12"/>
          <p:cNvSpPr>
            <a:spLocks noGrp="1"/>
          </p:cNvSpPr>
          <p:nvPr>
            <p:ph type="ftr" sz="quarter" idx="3"/>
          </p:nvPr>
        </p:nvSpPr>
        <p:spPr>
          <a:xfrm>
            <a:off x="2930525" y="6477000"/>
            <a:ext cx="4044950" cy="304800"/>
          </a:xfrm>
          <a:prstGeom prst="rect">
            <a:avLst/>
          </a:prstGeom>
        </p:spPr>
        <p:txBody>
          <a:bodyPr vert="horz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  <a:extLst/>
          </a:lstStyle>
          <a:p>
            <a:endParaRPr lang="en-US" sz="1000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3958" y="6201977"/>
            <a:ext cx="1296664" cy="81235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sz="2400" cap="small" spc="0" baseline="0">
          <a:solidFill>
            <a:schemeClr val="bg1"/>
          </a:solidFill>
          <a:latin typeface="+mj-lt"/>
          <a:ea typeface="+mj-ea"/>
          <a:cs typeface="+mj-cs"/>
        </a:defRPr>
      </a:lvl1pPr>
      <a:extLst/>
    </p:titleStyle>
    <p:bodyStyle>
      <a:lvl1pPr marL="0" marR="0" indent="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FontTx/>
        <a:buNone/>
        <a:defRPr sz="1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microsoft.com/office/2007/relationships/hdphoto" Target="../media/hdphoto4.wdp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ctrTitle"/>
          </p:nvPr>
        </p:nvSpPr>
        <p:spPr>
          <a:xfrm>
            <a:off x="247650" y="4114800"/>
            <a:ext cx="9226550" cy="533400"/>
          </a:xfrm>
        </p:spPr>
        <p:txBody>
          <a:bodyPr>
            <a:normAutofit/>
          </a:bodyPr>
          <a:lstStyle/>
          <a:p>
            <a:pPr lvl="0"/>
            <a:r>
              <a:rPr lang="en-US" altLang="en-US" dirty="0"/>
              <a:t>Update on Stove &amp; Canister Production SET UP for Test Rollout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50" y="4706112"/>
            <a:ext cx="7512050" cy="767588"/>
          </a:xfrm>
        </p:spPr>
        <p:txBody>
          <a:bodyPr>
            <a:normAutofit/>
          </a:bodyPr>
          <a:lstStyle/>
          <a:p>
            <a:endParaRPr lang="en-US" altLang="en-US" dirty="0"/>
          </a:p>
          <a:p>
            <a:r>
              <a:rPr lang="en-US" altLang="en-US" dirty="0"/>
              <a:t>Photos from 13 &amp;14 Dec 2017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56D3EEF-DE4E-429D-8EC4-DDC531AFF58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9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130" y="3793016"/>
            <a:ext cx="3486947" cy="3064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13" y="1257852"/>
            <a:ext cx="2876654" cy="5307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651" y="1023987"/>
            <a:ext cx="4121426" cy="25955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7150" y="839321"/>
            <a:ext cx="153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steel parts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54700" y="63071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Zinc plated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4013200" y="2108200"/>
            <a:ext cx="33020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8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STOVE TANK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0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Forming of Tank Top &amp; Bottom Parts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8790" y="1232932"/>
            <a:ext cx="2937687" cy="24627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0" y="1117600"/>
            <a:ext cx="2163915" cy="4489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972" y="660400"/>
            <a:ext cx="365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Tank Bottom: tool &amp; cut raw material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5253" y="660400"/>
            <a:ext cx="408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Tank Top: tool mounted in hydraulic press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377" y="1185353"/>
            <a:ext cx="3094973" cy="5330989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581150" y="984250"/>
            <a:ext cx="131764" cy="167005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532807" y="984250"/>
            <a:ext cx="882443" cy="311785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022850" y="984250"/>
            <a:ext cx="618502" cy="123190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41352" y="984250"/>
            <a:ext cx="1879708" cy="311785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7706554" y="1029732"/>
            <a:ext cx="413064" cy="1275318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56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Tank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747" y="3850585"/>
            <a:ext cx="3813753" cy="30615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250" y="612266"/>
            <a:ext cx="5186711" cy="35469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2300" y="825500"/>
            <a:ext cx="20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Tank Parts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31090" y="6063734"/>
            <a:ext cx="2045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Fasteners for Plastic</a:t>
            </a:r>
          </a:p>
          <a:p>
            <a:r>
              <a:rPr lang="en-US" dirty="0"/>
              <a:t>Valve part</a:t>
            </a:r>
          </a:p>
        </p:txBody>
      </p:sp>
    </p:spTree>
    <p:extLst>
      <p:ext uri="{BB962C8B-B14F-4D97-AF65-F5344CB8AC3E}">
        <p14:creationId xmlns:p14="http://schemas.microsoft.com/office/powerpoint/2010/main" val="200968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Stove Tank:  Adding Fasteners for Plastic Valves to Top and Bottom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04" y="1211432"/>
            <a:ext cx="2805075" cy="3397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869" y="1082044"/>
            <a:ext cx="2832366" cy="3764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7736" y="1288282"/>
            <a:ext cx="2583763" cy="34116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670" y="4896738"/>
            <a:ext cx="1536909" cy="18114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200" y="4997450"/>
            <a:ext cx="1291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jig</a:t>
            </a:r>
            <a:br>
              <a:rPr lang="en-US" dirty="0"/>
            </a:br>
            <a:r>
              <a:rPr lang="en-US" dirty="0"/>
              <a:t>for aligning</a:t>
            </a:r>
            <a:br>
              <a:rPr lang="en-US" dirty="0"/>
            </a:br>
            <a:r>
              <a:rPr lang="en-US" dirty="0"/>
              <a:t>Fastener to </a:t>
            </a:r>
            <a:br>
              <a:rPr lang="en-US" dirty="0"/>
            </a:br>
            <a:r>
              <a:rPr lang="en-US" dirty="0"/>
              <a:t>the Tank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0618" y="4997450"/>
            <a:ext cx="176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Spot welding</a:t>
            </a:r>
            <a:br>
              <a:rPr lang="en-US" dirty="0"/>
            </a:br>
            <a:r>
              <a:rPr lang="en-US" dirty="0"/>
              <a:t>Fastener in Place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73216" y="4997450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Quality </a:t>
            </a:r>
            <a:br>
              <a:rPr lang="en-US" dirty="0"/>
            </a:br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607937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Stove Fuel Tank –Seam Welding trials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53414"/>
            <a:ext cx="7861693" cy="587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3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Failed Stove Fuel Tank Assembly Trials : Seam Welding with distortion (top);  Gasket &amp; Folding Tabs (bottom)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155" y="671660"/>
            <a:ext cx="7296346" cy="2290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272" y="3176833"/>
            <a:ext cx="7324229" cy="34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3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Approved Stove Fuel Tank Assembly Trial: Continuous Seam Welding  (good weld, no distortion)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88633"/>
            <a:ext cx="6502924" cy="2084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5694" y="3237416"/>
            <a:ext cx="4634806" cy="33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87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Burner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94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Burner Top 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0" y="2119804"/>
            <a:ext cx="5429250" cy="355709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349500"/>
            <a:ext cx="1682750" cy="1911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9650" y="1301750"/>
            <a:ext cx="57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9800" y="1301750"/>
            <a:ext cx="99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part</a:t>
            </a:r>
          </a:p>
        </p:txBody>
      </p:sp>
    </p:spTree>
    <p:extLst>
      <p:ext uri="{BB962C8B-B14F-4D97-AF65-F5344CB8AC3E}">
        <p14:creationId xmlns:p14="http://schemas.microsoft.com/office/powerpoint/2010/main" val="205483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POTHOLDER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44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Burner Bottom &amp; Interior Cups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801" y="1728325"/>
            <a:ext cx="2438400" cy="31727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9650" y="1301750"/>
            <a:ext cx="66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100" y="1301750"/>
            <a:ext cx="3549650" cy="4658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80100" y="908096"/>
            <a:ext cx="10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Units</a:t>
            </a:r>
          </a:p>
        </p:txBody>
      </p:sp>
    </p:spTree>
    <p:extLst>
      <p:ext uri="{BB962C8B-B14F-4D97-AF65-F5344CB8AC3E}">
        <p14:creationId xmlns:p14="http://schemas.microsoft.com/office/powerpoint/2010/main" val="3125691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Burner Bottom – Approved method for connecting hose to bottom of burner (</a:t>
            </a:r>
            <a:r>
              <a:rPr lang="en-US" dirty="0" err="1"/>
              <a:t>oring</a:t>
            </a:r>
            <a:r>
              <a:rPr lang="en-US" dirty="0"/>
              <a:t> + compression flare)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17799"/>
            <a:ext cx="5175054" cy="3194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6504" y="2215075"/>
            <a:ext cx="3896350" cy="41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2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Burner Rotator Ring  - minor adjustments underway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661" y="802022"/>
            <a:ext cx="4318365" cy="58243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900" y="1422234"/>
            <a:ext cx="2110549" cy="25528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32" y="4038600"/>
            <a:ext cx="2062189" cy="2530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44650" y="880491"/>
            <a:ext cx="57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84850" y="432690"/>
            <a:ext cx="998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part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06174" y="1206500"/>
            <a:ext cx="24934" cy="193675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1931107" y="1249823"/>
            <a:ext cx="247650" cy="3734927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</p:cNvCxnSpPr>
          <p:nvPr/>
        </p:nvCxnSpPr>
        <p:spPr>
          <a:xfrm flipH="1">
            <a:off x="1644650" y="1249823"/>
            <a:ext cx="286457" cy="867902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883150" y="809062"/>
            <a:ext cx="1322627" cy="4074088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71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Burner petal mold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214" y="1003300"/>
            <a:ext cx="5513738" cy="5562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0626" y="633968"/>
            <a:ext cx="57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1001193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Burner Petal Test Parts mounted to old Rotator Ring &amp; Burner Top prototypes + with Flame Snuffer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75" y="622880"/>
            <a:ext cx="8489950" cy="557728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136650" y="457200"/>
            <a:ext cx="1231900" cy="254000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346700" y="457200"/>
            <a:ext cx="1860550" cy="198755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684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Testing spaced rivets instead of screws for fastening petals on Proto parts--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473" y="651749"/>
            <a:ext cx="8040587" cy="59746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631950" y="457200"/>
            <a:ext cx="1574800" cy="339725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31950" y="457200"/>
            <a:ext cx="184150" cy="421640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987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Ceramic Wool received for 600 units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50" y="787036"/>
            <a:ext cx="7867650" cy="546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7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Combustion plate, Plate support &amp; Flame Spreader,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7493" y="1254005"/>
            <a:ext cx="4375150" cy="4809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6468" y="3979764"/>
            <a:ext cx="1844642" cy="2053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231" y="1021507"/>
            <a:ext cx="1504951" cy="2393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1050" y="596900"/>
            <a:ext cx="274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Flame Spreader Tool &amp; Part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89000" y="965389"/>
            <a:ext cx="1566418" cy="647511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439291" y="965389"/>
            <a:ext cx="1016127" cy="1155511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165730" y="1021507"/>
            <a:ext cx="1695195" cy="959882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289" y="4342746"/>
            <a:ext cx="1899879" cy="15564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81050" y="6328287"/>
            <a:ext cx="391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Combustion Chamber Roller Tool &amp; Part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391031" y="5120948"/>
            <a:ext cx="2220849" cy="1230294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74262" y="3382567"/>
            <a:ext cx="176507" cy="3032939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2954" y="1109980"/>
            <a:ext cx="1040129" cy="11922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97066" y="2911578"/>
            <a:ext cx="2772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Plate Support Bending Tool </a:t>
            </a:r>
            <a:br>
              <a:rPr lang="en-US" dirty="0"/>
            </a:br>
            <a:r>
              <a:rPr lang="en-US" dirty="0"/>
              <a:t>&amp; Test Part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8119618" y="2029168"/>
            <a:ext cx="801115" cy="95861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079105" y="3557909"/>
            <a:ext cx="169950" cy="542633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090699" y="3539217"/>
            <a:ext cx="3028919" cy="901102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092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LARGE PLASTIC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93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Stove Dock injection-molded from black polypropylene --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763571"/>
            <a:ext cx="5252696" cy="5260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698" y="1329179"/>
            <a:ext cx="3483500" cy="44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3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Potholder Cone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334" y="1111250"/>
            <a:ext cx="3875371" cy="5362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7750" y="1158479"/>
            <a:ext cx="4088503" cy="28693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184" y="673100"/>
            <a:ext cx="166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Tool: top </a:t>
            </a:r>
            <a:r>
              <a:rPr lang="en-US" dirty="0" err="1"/>
              <a:t>mould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210268" y="1029732"/>
            <a:ext cx="237519" cy="62230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505200" y="927100"/>
            <a:ext cx="2052453" cy="323215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210268" y="1042432"/>
            <a:ext cx="6025682" cy="1992868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05350" y="673100"/>
            <a:ext cx="2042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Tool: bottom </a:t>
            </a:r>
            <a:r>
              <a:rPr lang="en-US" dirty="0" err="1"/>
              <a:t>mould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58877" y="947182"/>
            <a:ext cx="237519" cy="62230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05350" y="4286178"/>
            <a:ext cx="15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Mould</a:t>
            </a:r>
            <a:r>
              <a:rPr lang="en-US" dirty="0"/>
              <a:t> mounts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641865" y="2228850"/>
            <a:ext cx="1248456" cy="2105026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68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Canister Cap injection-molded from black polypropylene -- approved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70" y="1390098"/>
            <a:ext cx="3418127" cy="3849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554" y="1081142"/>
            <a:ext cx="4945946" cy="46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7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0200" y="152400"/>
            <a:ext cx="3435350" cy="304800"/>
          </a:xfrm>
        </p:spPr>
        <p:txBody>
          <a:bodyPr/>
          <a:lstStyle/>
          <a:p>
            <a:r>
              <a:rPr lang="en-US" dirty="0"/>
              <a:t>Other approved injection-molded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7400" y="552093"/>
            <a:ext cx="2112053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Canister Mouth</a:t>
            </a:r>
          </a:p>
          <a:p>
            <a:endParaRPr lang="en-US" dirty="0"/>
          </a:p>
          <a:p>
            <a:r>
              <a:rPr lang="en-US" dirty="0"/>
              <a:t>Canister Cap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Fuel Gauge</a:t>
            </a:r>
          </a:p>
          <a:p>
            <a:endParaRPr lang="en-US" dirty="0"/>
          </a:p>
          <a:p>
            <a:r>
              <a:rPr lang="en-US" dirty="0"/>
              <a:t>Regulator indicators </a:t>
            </a:r>
          </a:p>
          <a:p>
            <a:endParaRPr lang="en-US" dirty="0"/>
          </a:p>
          <a:p>
            <a:r>
              <a:rPr lang="en-US" dirty="0"/>
              <a:t>Stove Tank Cap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829175" y="152400"/>
            <a:ext cx="3435350" cy="641350"/>
          </a:xfrm>
          <a:prstGeom prst="rect">
            <a:avLst/>
          </a:prstGeom>
          <a:solidFill>
            <a:srgbClr val="FF0000"/>
          </a:solidFill>
        </p:spPr>
        <p:txBody>
          <a:bodyPr vert="horz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kern="0" dirty="0"/>
              <a:t>Pending injection-molded parts</a:t>
            </a:r>
          </a:p>
          <a:p>
            <a:r>
              <a:rPr lang="en-US" b="0" kern="0" dirty="0"/>
              <a:t>(tools still in production)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8113" y="889000"/>
            <a:ext cx="28357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Canister dock small parts (2)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Canister air valve parts (2)</a:t>
            </a:r>
          </a:p>
          <a:p>
            <a:br>
              <a:rPr lang="en-US" dirty="0"/>
            </a:br>
            <a:r>
              <a:rPr lang="en-US" dirty="0"/>
              <a:t>Tilt valve parts (2)</a:t>
            </a:r>
          </a:p>
          <a:p>
            <a:endParaRPr lang="en-US" dirty="0"/>
          </a:p>
          <a:p>
            <a:r>
              <a:rPr lang="en-US" dirty="0"/>
              <a:t>Stove Tank Float 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30200" y="3714750"/>
            <a:ext cx="3435350" cy="304800"/>
          </a:xfrm>
          <a:prstGeom prst="rect">
            <a:avLst/>
          </a:prstGeom>
          <a:solidFill>
            <a:schemeClr val="accent6">
              <a:shade val="75000"/>
            </a:schemeClr>
          </a:solidFill>
        </p:spPr>
        <p:txBody>
          <a:bodyPr vert="horz">
            <a:noAutofit/>
          </a:bodyPr>
          <a:lstStyle>
            <a:lvl1pPr marL="0" marR="0" indent="0" algn="l" rtl="0" eaLnBrk="1" latinLnBrk="0" hangingPunct="1">
              <a:spcBef>
                <a:spcPct val="20000"/>
              </a:spcBef>
              <a:buFontTx/>
              <a:buNone/>
              <a:defRPr sz="14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FontTx/>
              <a:buNone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kern="0" dirty="0"/>
              <a:t>Injection-molded parts in Testing</a:t>
            </a:r>
          </a:p>
        </p:txBody>
      </p:sp>
    </p:spTree>
    <p:extLst>
      <p:ext uri="{BB962C8B-B14F-4D97-AF65-F5344CB8AC3E}">
        <p14:creationId xmlns:p14="http://schemas.microsoft.com/office/powerpoint/2010/main" val="25667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RIVETS, SPACERS, NUTS &amp; OTHER PARTS for 600 UNITS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7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23825"/>
            <a:ext cx="949642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17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STOVE BODIES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3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04079"/>
            <a:ext cx="5188958" cy="3996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3406" y="3254697"/>
            <a:ext cx="4517094" cy="36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82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Black powder-coated side panels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014" y="618556"/>
            <a:ext cx="4002486" cy="3448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177" y="2148911"/>
            <a:ext cx="5422441" cy="43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25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232 Green Bodies completed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690334"/>
            <a:ext cx="7776804" cy="59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096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CANISTER LABEL &amp; WELCOME MANUAL PRINTER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5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200" y="684341"/>
            <a:ext cx="8191500" cy="598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44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Potholder Cone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6" y="1315872"/>
            <a:ext cx="3826166" cy="49325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4900" y="489634"/>
            <a:ext cx="2829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Cone – raw material</a:t>
            </a:r>
            <a:br>
              <a:rPr lang="en-US" dirty="0"/>
            </a:br>
            <a:r>
              <a:rPr lang="en-US" dirty="0"/>
              <a:t>(stainless steel mirror finish)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772" y="1326108"/>
            <a:ext cx="3566957" cy="3842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573" y="3954623"/>
            <a:ext cx="1447727" cy="24285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0200" y="589001"/>
            <a:ext cx="2860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Cone – formed part</a:t>
            </a:r>
            <a:br>
              <a:rPr lang="en-US" dirty="0"/>
            </a:br>
            <a:r>
              <a:rPr lang="en-US" dirty="0"/>
              <a:t>(trial with brushed Stainless)</a:t>
            </a:r>
          </a:p>
        </p:txBody>
      </p:sp>
    </p:spTree>
    <p:extLst>
      <p:ext uri="{BB962C8B-B14F-4D97-AF65-F5344CB8AC3E}">
        <p14:creationId xmlns:p14="http://schemas.microsoft.com/office/powerpoint/2010/main" val="3376779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671" y="0"/>
            <a:ext cx="8796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40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PHOTOS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94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42</a:t>
            </a:fld>
            <a:endParaRPr lang="en-US"/>
          </a:p>
        </p:txBody>
      </p:sp>
      <p:pic>
        <p:nvPicPr>
          <p:cNvPr id="32" name="Picture 31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95" y="876318"/>
            <a:ext cx="4770755" cy="517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097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17" y="613608"/>
            <a:ext cx="5760955" cy="62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4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02" y="946448"/>
            <a:ext cx="3043046" cy="4174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7474" y="619262"/>
            <a:ext cx="2308026" cy="2784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8099" y="3892550"/>
            <a:ext cx="5356225" cy="28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3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49" y="652586"/>
            <a:ext cx="7785101" cy="61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7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Potholder Cone:  Punching holes for Pot Supports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37" y="877956"/>
            <a:ext cx="3047656" cy="2643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3" y="3581400"/>
            <a:ext cx="2600325" cy="3143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173" y="1102861"/>
            <a:ext cx="4872152" cy="51455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850" y="482912"/>
            <a:ext cx="514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 Support hole Punching tool + circular jig (5 steps)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1650" y="570792"/>
            <a:ext cx="306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(after 4 out of 5 punches)</a:t>
            </a:r>
          </a:p>
        </p:txBody>
      </p:sp>
    </p:spTree>
    <p:extLst>
      <p:ext uri="{BB962C8B-B14F-4D97-AF65-F5344CB8AC3E}">
        <p14:creationId xmlns:p14="http://schemas.microsoft.com/office/powerpoint/2010/main" val="287695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Pot Holder:   Production of Pot Supports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9625" y="4036380"/>
            <a:ext cx="2807252" cy="2589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966" y="1332610"/>
            <a:ext cx="1892745" cy="25989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8376" y="949330"/>
            <a:ext cx="1727101" cy="1682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16" y="1808033"/>
            <a:ext cx="2477355" cy="34397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0200" y="795129"/>
            <a:ext cx="3145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Blanking tool cuts narrow sheet</a:t>
            </a:r>
            <a:br>
              <a:rPr lang="en-US" dirty="0"/>
            </a:br>
            <a:r>
              <a:rPr lang="en-US" dirty="0"/>
              <a:t>metal strip to right shape for </a:t>
            </a:r>
            <a:br>
              <a:rPr lang="en-US" dirty="0"/>
            </a:br>
            <a:r>
              <a:rPr lang="en-US" dirty="0"/>
              <a:t>each pot support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02727" y="1441460"/>
            <a:ext cx="632373" cy="2381240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Right 13"/>
          <p:cNvSpPr/>
          <p:nvPr/>
        </p:nvSpPr>
        <p:spPr>
          <a:xfrm rot="19654633">
            <a:off x="3078799" y="2108201"/>
            <a:ext cx="45085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57214" y="560900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Cut part</a:t>
            </a:r>
          </a:p>
        </p:txBody>
      </p:sp>
      <p:sp>
        <p:nvSpPr>
          <p:cNvPr id="16" name="Arrow: Right 15"/>
          <p:cNvSpPr/>
          <p:nvPr/>
        </p:nvSpPr>
        <p:spPr>
          <a:xfrm rot="1800000">
            <a:off x="5958357" y="2182722"/>
            <a:ext cx="45085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 rot="8100000">
            <a:off x="6744629" y="4259172"/>
            <a:ext cx="45085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551014" y="560900"/>
            <a:ext cx="2516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Pot support drawing tool</a:t>
            </a:r>
            <a:br>
              <a:rPr lang="en-US" dirty="0"/>
            </a:br>
            <a:r>
              <a:rPr lang="en-US" dirty="0"/>
              <a:t>(needs 30 ton press)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00017" y="5452921"/>
            <a:ext cx="163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Completed Pot </a:t>
            </a:r>
            <a:br>
              <a:rPr lang="en-US" dirty="0"/>
            </a:br>
            <a:r>
              <a:rPr lang="en-US" dirty="0"/>
              <a:t>support part</a:t>
            </a:r>
          </a:p>
        </p:txBody>
      </p:sp>
    </p:spTree>
    <p:extLst>
      <p:ext uri="{BB962C8B-B14F-4D97-AF65-F5344CB8AC3E}">
        <p14:creationId xmlns:p14="http://schemas.microsoft.com/office/powerpoint/2010/main" val="1953999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Pot Holder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00" y="1083953"/>
            <a:ext cx="6708332" cy="5164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4150" y="673100"/>
            <a:ext cx="583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 Supports are attached to cone from rear and tabs folded</a:t>
            </a:r>
          </a:p>
        </p:txBody>
      </p:sp>
    </p:spTree>
    <p:extLst>
      <p:ext uri="{BB962C8B-B14F-4D97-AF65-F5344CB8AC3E}">
        <p14:creationId xmlns:p14="http://schemas.microsoft.com/office/powerpoint/2010/main" val="94461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Pot Holder :  </a:t>
            </a:r>
            <a:r>
              <a:rPr lang="en-US" dirty="0" err="1"/>
              <a:t>Compelted</a:t>
            </a:r>
            <a:r>
              <a:rPr lang="en-US" dirty="0"/>
              <a:t> Trial Unit (using older duller finish material w/ laser-cut pot support protos)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0050" y="1037952"/>
            <a:ext cx="6503744" cy="5299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7950" y="6314686"/>
            <a:ext cx="429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(Central rim not formed up in this test unit )</a:t>
            </a:r>
          </a:p>
        </p:txBody>
      </p:sp>
    </p:spTree>
    <p:extLst>
      <p:ext uri="{BB962C8B-B14F-4D97-AF65-F5344CB8AC3E}">
        <p14:creationId xmlns:p14="http://schemas.microsoft.com/office/powerpoint/2010/main" val="57039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REGULATOR INTERLOCK MECHANISM PARTS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17724"/>
      </p:ext>
    </p:extLst>
  </p:cSld>
  <p:clrMapOvr>
    <a:masterClrMapping/>
  </p:clrMapOvr>
</p:sld>
</file>

<file path=ppt/theme/theme1.xml><?xml version="1.0" encoding="utf-8"?>
<a:theme xmlns:a="http://schemas.openxmlformats.org/drawingml/2006/main" name="SCEv1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OKO PPT Template " id="{5D7DFBC2-F41C-43BB-9FD3-3F8F4AF6411D}" vid="{3C5A4D94-61EF-4617-A172-973E350A5E0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488</Words>
  <Application>Microsoft Office PowerPoint</Application>
  <PresentationFormat>A4 Paper (210x297 mm)</PresentationFormat>
  <Paragraphs>145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Calibri</vt:lpstr>
      <vt:lpstr>SCEv1</vt:lpstr>
      <vt:lpstr>Update on Stove &amp; Canister Production SET UP for Test Rollout</vt:lpstr>
      <vt:lpstr>POTHOLDER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REGULATOR INTERLOCK MECHANISM PARTS </vt:lpstr>
      <vt:lpstr>PowerPoint Presentation</vt:lpstr>
      <vt:lpstr>STOVE TANK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Burner assembly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LARGE PLASTIC PARTS</vt:lpstr>
      <vt:lpstr>PowerPoint Presentation</vt:lpstr>
      <vt:lpstr>PowerPoint Presentation</vt:lpstr>
      <vt:lpstr>PowerPoint Presentation</vt:lpstr>
      <vt:lpstr>RIVETS, SPACERS, NUTS &amp; OTHER PARTS for 600 UNITS</vt:lpstr>
      <vt:lpstr>PowerPoint Presentation</vt:lpstr>
      <vt:lpstr>STOVE BODIES </vt:lpstr>
      <vt:lpstr>PowerPoint Presentation</vt:lpstr>
      <vt:lpstr>PowerPoint Presentation</vt:lpstr>
      <vt:lpstr>PowerPoint Presentation</vt:lpstr>
      <vt:lpstr>CANISTER LABEL &amp; WELCOME MANUAL PRINTER </vt:lpstr>
      <vt:lpstr>`</vt:lpstr>
      <vt:lpstr>PowerPoint Presentation</vt:lpstr>
      <vt:lpstr>OTHER PHOTOS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2016-02-06T19:28:18Z</dcterms:created>
  <dcterms:modified xsi:type="dcterms:W3CDTF">2016-12-16T11:04:00Z</dcterms:modified>
</cp:coreProperties>
</file>